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7" r:id="rId1"/>
  </p:sldMasterIdLst>
  <p:notesMasterIdLst>
    <p:notesMasterId r:id="rId9"/>
  </p:notes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</p:sldIdLst>
  <p:sldSz cx="12192000" cy="685800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1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1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1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1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2" pos="565" userDrawn="1">
          <p15:clr>
            <a:srgbClr val="A4A3A4"/>
          </p15:clr>
        </p15:guide>
        <p15:guide id="3" pos="7455" userDrawn="1">
          <p15:clr>
            <a:srgbClr val="A4A3A4"/>
          </p15:clr>
        </p15:guide>
        <p15:guide id="4" orient="horz" pos="4110" userDrawn="1">
          <p15:clr>
            <a:srgbClr val="A4A3A4"/>
          </p15:clr>
        </p15:guide>
        <p15:guide id="5" orient="horz" pos="678" userDrawn="1">
          <p15:clr>
            <a:srgbClr val="A4A3A4"/>
          </p15:clr>
        </p15:guide>
        <p15:guide id="6" orient="horz" pos="1221" userDrawn="1">
          <p15:clr>
            <a:srgbClr val="A4A3A4"/>
          </p15:clr>
        </p15:guide>
        <p15:guide id="8" orient="horz" pos="4054" userDrawn="1">
          <p15:clr>
            <a:srgbClr val="A4A3A4"/>
          </p15:clr>
        </p15:guide>
        <p15:guide id="9" pos="3908" userDrawn="1">
          <p15:clr>
            <a:srgbClr val="A4A3A4"/>
          </p15:clr>
        </p15:guide>
        <p15:guide id="10" pos="37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14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0929"/>
  </p:normalViewPr>
  <p:slideViewPr>
    <p:cSldViewPr showGuides="1">
      <p:cViewPr varScale="1">
        <p:scale>
          <a:sx n="115" d="100"/>
          <a:sy n="115" d="100"/>
        </p:scale>
        <p:origin x="372" y="108"/>
      </p:cViewPr>
      <p:guideLst>
        <p:guide orient="horz" pos="3974"/>
        <p:guide pos="565"/>
        <p:guide pos="7455"/>
        <p:guide orient="horz" pos="4110"/>
        <p:guide orient="horz" pos="678"/>
        <p:guide orient="horz" pos="1221"/>
        <p:guide orient="horz" pos="4054"/>
        <p:guide pos="3908"/>
        <p:guide pos="377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dirty="0"/>
          </a:p>
        </p:txBody>
      </p:sp>
      <p:sp>
        <p:nvSpPr>
          <p:cNvPr id="717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717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717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8B85A9-1215-4E6D-8020-2C91E7871F8C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8648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29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E311D-F1F5-49F2-BA9F-0FDB3154C1F5}" type="datetimeFigureOut">
              <a:rPr lang="de-CH" smtClean="0"/>
              <a:t>09.04.2018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14596-41FD-48EB-90C5-0BC651FDE9C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840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Handbuch_D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5" y="1"/>
            <a:ext cx="970075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8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Handbuch_D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5" y="1"/>
            <a:ext cx="970075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Handbuch_D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5" y="1"/>
            <a:ext cx="970075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76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Handbuch_D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5" y="1"/>
            <a:ext cx="970075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11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Handbuch_D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5" y="1"/>
            <a:ext cx="970075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0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Handbuch_D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5" y="1"/>
            <a:ext cx="970075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91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Handbuch_D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5" y="1"/>
            <a:ext cx="970075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18681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SFV_PPT_Template_16zu9_DE</Template>
  <TotalTime>0</TotalTime>
  <Words>0</Words>
  <Application>Microsoft Office PowerPoint</Application>
  <PresentationFormat>Breitbild</PresentationFormat>
  <Paragraphs>0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ＭＳ Ｐゴシック</vt:lpstr>
      <vt:lpstr>Arial</vt:lpstr>
      <vt:lpstr>Calibri</vt:lpstr>
      <vt:lpstr>Calibri Light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SFV-ASF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Roth Michel</dc:creator>
  <cp:lastModifiedBy>Grütter Marc</cp:lastModifiedBy>
  <cp:revision>4</cp:revision>
  <dcterms:created xsi:type="dcterms:W3CDTF">2017-11-20T06:09:44Z</dcterms:created>
  <dcterms:modified xsi:type="dcterms:W3CDTF">2018-04-09T14:48:37Z</dcterms:modified>
</cp:coreProperties>
</file>